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61" r:id="rId3"/>
    <p:sldId id="263" r:id="rId4"/>
    <p:sldId id="273" r:id="rId5"/>
    <p:sldId id="258" r:id="rId6"/>
    <p:sldId id="274" r:id="rId7"/>
    <p:sldId id="262" r:id="rId8"/>
    <p:sldId id="264" r:id="rId9"/>
    <p:sldId id="260" r:id="rId10"/>
    <p:sldId id="275" r:id="rId11"/>
    <p:sldId id="265" r:id="rId12"/>
    <p:sldId id="266" r:id="rId13"/>
    <p:sldId id="267" r:id="rId14"/>
    <p:sldId id="259" r:id="rId15"/>
    <p:sldId id="269" r:id="rId16"/>
    <p:sldId id="268" r:id="rId17"/>
    <p:sldId id="271" r:id="rId18"/>
    <p:sldId id="27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89133" autoAdjust="0"/>
  </p:normalViewPr>
  <p:slideViewPr>
    <p:cSldViewPr showGuides="1">
      <p:cViewPr>
        <p:scale>
          <a:sx n="90" d="100"/>
          <a:sy n="90" d="100"/>
        </p:scale>
        <p:origin x="-181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EF4A2-6ECC-48F9-A7CE-CAA0E2C42F93}" type="datetimeFigureOut">
              <a:rPr lang="nl-NL" smtClean="0"/>
              <a:t>18-6-2017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611A4-7AEB-436B-B197-4EA9FDDC01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006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F505F-AB76-45C6-B837-3D78B748FBFD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CC2B9-440C-4614-89F1-A368F493F5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1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C2B9-440C-4614-89F1-A368F493F5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04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C2B9-440C-4614-89F1-A368F493F5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0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C2B9-440C-4614-89F1-A368F493F5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0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55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2734072" cy="1470025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Paulus</a:t>
            </a:r>
            <a:b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 </a:t>
            </a:r>
            <a:r>
              <a:rPr lang="nl-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Tarsen</a:t>
            </a:r>
            <a:endParaRPr lang="nl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44" y="1196752"/>
            <a:ext cx="3847606" cy="52027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kstvak 4"/>
          <p:cNvSpPr txBox="1"/>
          <p:nvPr/>
        </p:nvSpPr>
        <p:spPr>
          <a:xfrm>
            <a:off x="909522" y="4365104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‘Steek over naar Macedonië en kom ons te hulp!’</a:t>
            </a:r>
            <a:endParaRPr lang="nl-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997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1845" y="964123"/>
            <a:ext cx="7696200" cy="5256114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zorgen</a:t>
            </a:r>
          </a:p>
          <a:p>
            <a:pPr algn="ctr"/>
            <a:r>
              <a:rPr lang="nl-NL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ziekte</a:t>
            </a:r>
          </a:p>
          <a:p>
            <a:pPr algn="ctr"/>
            <a:r>
              <a:rPr lang="nl-NL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gebroken relatie </a:t>
            </a:r>
          </a:p>
          <a:p>
            <a:pPr algn="ctr"/>
            <a:r>
              <a:rPr lang="nl-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nl-NL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 werk</a:t>
            </a:r>
          </a:p>
          <a:p>
            <a:pPr algn="ctr"/>
            <a:r>
              <a:rPr lang="nl-NL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diep </a:t>
            </a:r>
            <a:r>
              <a:rPr lang="nl-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donker </a:t>
            </a:r>
            <a:r>
              <a:rPr lang="nl-NL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</a:t>
            </a:r>
          </a:p>
          <a:p>
            <a:pPr algn="ctr"/>
            <a:r>
              <a:rPr lang="nl-NL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hemel </a:t>
            </a:r>
            <a:r>
              <a:rPr lang="nl-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gesloten </a:t>
            </a:r>
            <a:r>
              <a:rPr lang="nl-NL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lijkt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6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1845" y="964123"/>
            <a:ext cx="7696200" cy="5256114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22" y="1402018"/>
            <a:ext cx="3285240" cy="4380324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70773" y="203356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God voltooit zijn werk!</a:t>
            </a:r>
            <a:endParaRPr lang="nl-NL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3755" y="3068960"/>
            <a:ext cx="214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Bij wie?</a:t>
            </a:r>
            <a:endParaRPr lang="nl-NL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3785344"/>
            <a:ext cx="214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Wanneer?</a:t>
            </a:r>
            <a:endParaRPr lang="nl-NL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8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1845" y="964123"/>
            <a:ext cx="7696200" cy="5256114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1644907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‘Op de dag van Christus Jezus.’</a:t>
            </a:r>
          </a:p>
          <a:p>
            <a:endParaRPr lang="nl-NL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nl-N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‘Ik ben er van overtuigd.’</a:t>
            </a:r>
          </a:p>
          <a:p>
            <a:endParaRPr lang="nl-NL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nl-N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‘Dan zult u op de dag van Christus zuiver en onberispelijk zijn.’</a:t>
            </a:r>
            <a:endParaRPr lang="nl-NL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0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0485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4188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Filippenzen 1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920880" cy="5256584"/>
          </a:xfrm>
        </p:spPr>
        <p:txBody>
          <a:bodyPr>
            <a:normAutofit/>
          </a:bodyPr>
          <a:lstStyle/>
          <a:p>
            <a:endParaRPr lang="nl-N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 spreekt vanzelf dat ik zo over u denk, want u allen ligt me na aan het hart. U hebt immers allen deel aan de </a:t>
            </a:r>
            <a:r>
              <a:rPr lang="nl-N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genade</a:t>
            </a:r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mij geschonken is, of ik nu gevangenzit of de waarheid van het evangelie verdedig</a:t>
            </a: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nl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God kan getuigen dat ik naar u allen verlang met de genegenheid van Christus Jezus.</a:t>
            </a:r>
          </a:p>
          <a:p>
            <a:endParaRPr lang="nl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04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1845" y="964123"/>
            <a:ext cx="7696200" cy="5256114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541" y="1644907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Genade:</a:t>
            </a:r>
          </a:p>
          <a:p>
            <a:endParaRPr lang="nl-NL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nl-N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God is je goedgunstig gezind</a:t>
            </a:r>
          </a:p>
          <a:p>
            <a:r>
              <a:rPr lang="nl-N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God heeft het beste met je voor</a:t>
            </a:r>
          </a:p>
          <a:p>
            <a:r>
              <a:rPr lang="nl-N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Onverdiend</a:t>
            </a:r>
          </a:p>
          <a:p>
            <a:r>
              <a:rPr lang="nl-N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Geschonken</a:t>
            </a:r>
            <a:endParaRPr lang="nl-NL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533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720081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Filippenzen 1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920880" cy="5184576"/>
          </a:xfrm>
        </p:spPr>
        <p:txBody>
          <a:bodyPr>
            <a:normAutofit/>
          </a:bodyPr>
          <a:lstStyle/>
          <a:p>
            <a:endParaRPr lang="nl-N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En ik bid dat uw </a:t>
            </a:r>
            <a:r>
              <a:rPr lang="nl-N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liefde</a:t>
            </a:r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blijft groeien door inzicht en fijnzinnigheid, 10 zodat u kunt onderscheiden waar het op aankomt</a:t>
            </a: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nl-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571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1845" y="964123"/>
            <a:ext cx="7696200" cy="5256114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541" y="1644907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Gebed om liefde:</a:t>
            </a:r>
          </a:p>
          <a:p>
            <a:endParaRPr lang="nl-NL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nl-N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Christus’ liefde is de bron</a:t>
            </a:r>
          </a:p>
          <a:p>
            <a:endParaRPr lang="nl-NL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nl-N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‘Zodat u kunt onderscheiden waar het op aankomt.’</a:t>
            </a:r>
            <a:endParaRPr lang="nl-NL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2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598098" cy="4248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1202197" y="5666763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nl-NL" sz="360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nl-NL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Zendingsreis van Paulus en </a:t>
            </a:r>
            <a:r>
              <a:rPr lang="nl-NL" sz="36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Silas</a:t>
            </a:r>
            <a:endParaRPr lang="nl-NL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6" y="1628800"/>
            <a:ext cx="8599302" cy="3672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631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Filippenzen 1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920880" cy="5472608"/>
          </a:xfrm>
        </p:spPr>
        <p:txBody>
          <a:bodyPr>
            <a:noAutofit/>
          </a:bodyPr>
          <a:lstStyle/>
          <a:p>
            <a:endParaRPr lang="nl-N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Paulus en </a:t>
            </a:r>
            <a:r>
              <a:rPr lang="nl-N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Timoteüs</a:t>
            </a:r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dienaren van Christus Jezus. Aan alle heiligen in </a:t>
            </a:r>
            <a:r>
              <a:rPr lang="nl-N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Filippi</a:t>
            </a:r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één zijn in Christus Jezus, en aan hun opzieners en dienaren. </a:t>
            </a: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 </a:t>
            </a:r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Genade zij u en vrede van God, onze Vader, en van de Heer Jezus Christus</a:t>
            </a: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nl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Ik dank mijn God altijd wanneer ik aan u denk, </a:t>
            </a: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4 </a:t>
            </a:r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telkens wanneer ik voor u allen bid. Dat doe ik vol vreugde, 5 omdat u vanaf de eerste dag tot nu toe hebt bijgedragen aan de verspreiding van het </a:t>
            </a: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evangelie.</a:t>
            </a:r>
          </a:p>
        </p:txBody>
      </p:sp>
    </p:spTree>
    <p:extLst>
      <p:ext uri="{BB962C8B-B14F-4D97-AF65-F5344CB8AC3E}">
        <p14:creationId xmlns:p14="http://schemas.microsoft.com/office/powerpoint/2010/main" val="1492512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Filippenzen 1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920880" cy="5256584"/>
          </a:xfrm>
        </p:spPr>
        <p:txBody>
          <a:bodyPr>
            <a:normAutofit fontScale="40000" lnSpcReduction="20000"/>
          </a:bodyPr>
          <a:lstStyle/>
          <a:p>
            <a:endParaRPr lang="nl-NL" sz="7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nl-NL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 ben ervan overtuigd dat hij die dit goede werk bij u begonnen is, het ook zal voltooien op de dag van Christus Jezus</a:t>
            </a:r>
            <a:r>
              <a:rPr lang="nl-NL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nl-NL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nl-NL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 spreekt vanzelf dat ik zo over u denk, want u allen ligt me na aan het hart. U hebt immers allen deel aan de genade die mij geschonken is, of ik nu gevangenzit of de waarheid van het evangelie </a:t>
            </a:r>
            <a:r>
              <a:rPr lang="nl-NL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verdedig.</a:t>
            </a:r>
          </a:p>
          <a:p>
            <a:endParaRPr lang="nl-NL" sz="7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nl-NL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kan getuigen dat ik naar u allen verlang met de genegenheid van Christus </a:t>
            </a:r>
            <a:r>
              <a:rPr lang="nl-NL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Jezus.</a:t>
            </a:r>
          </a:p>
          <a:p>
            <a:endParaRPr lang="nl-NL" sz="8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138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Filippenzen 1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920880" cy="3888432"/>
          </a:xfrm>
        </p:spPr>
        <p:txBody>
          <a:bodyPr>
            <a:normAutofit fontScale="32500" lnSpcReduction="20000"/>
          </a:bodyPr>
          <a:lstStyle/>
          <a:p>
            <a:endParaRPr lang="nl-NL" sz="8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nl-NL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ik bid dat uw liefde blijft groeien door inzicht en </a:t>
            </a:r>
            <a:r>
              <a:rPr lang="nl-NL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fijnzinnigheid, 10 </a:t>
            </a:r>
            <a:r>
              <a:rPr lang="nl-NL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zodat u kunt onderscheiden waar het op aankomt.</a:t>
            </a:r>
          </a:p>
          <a:p>
            <a:endParaRPr lang="nl-NL" sz="8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zult u op de dag van Christus zuiver en onberispelijk zijn, </a:t>
            </a:r>
            <a:r>
              <a:rPr lang="nl-NL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nl-NL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 van de vruchten van de gerechtigheid, die u dankt aan Jezus Christus, tot lof en eer van God.</a:t>
            </a:r>
          </a:p>
          <a:p>
            <a:endParaRPr lang="nl-NL" sz="8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sz="8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496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nl-N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voltooit zijn werk!</a:t>
            </a:r>
            <a:endParaRPr lang="nl-N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07704" y="5229200"/>
            <a:ext cx="4640560" cy="766936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Filippenzen 1 vers 6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20144"/>
            <a:ext cx="3742556" cy="1950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1722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5" y="404664"/>
            <a:ext cx="4255857" cy="6148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57" y="2485864"/>
            <a:ext cx="7267575" cy="4067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34" y="404664"/>
            <a:ext cx="3467598" cy="3384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2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721845" y="964123"/>
            <a:ext cx="7696200" cy="5256114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22" y="1402018"/>
            <a:ext cx="3285240" cy="4380324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41677" y="2033567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voltooit zijn werk!</a:t>
            </a:r>
            <a:endParaRPr lang="nl-N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3011" y="3068960"/>
            <a:ext cx="214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Bij wie?</a:t>
            </a:r>
            <a:endParaRPr lang="nl-NL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3785344"/>
            <a:ext cx="214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Wanneer?</a:t>
            </a:r>
            <a:endParaRPr lang="nl-NL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78639"/>
            <a:ext cx="3152417" cy="43212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84" y="1844824"/>
            <a:ext cx="3671156" cy="4405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84" y="571010"/>
            <a:ext cx="4444922" cy="56792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4606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rberg_MountainGrowsShrin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BD00A2-ED75-4EBE-BF86-331C23ED8D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Terberg_MountainGrowsShrinks</Template>
  <TotalTime>0</TotalTime>
  <Words>479</Words>
  <Application>Microsoft Office PowerPoint</Application>
  <PresentationFormat>Diavoorstelling (4:3)</PresentationFormat>
  <Paragraphs>61</Paragraphs>
  <Slides>18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Terberg_MountainGrowsShrinks</vt:lpstr>
      <vt:lpstr>Paulus uit Tarsen</vt:lpstr>
      <vt:lpstr>PowerPoint-presentatie</vt:lpstr>
      <vt:lpstr>Filippenzen 1</vt:lpstr>
      <vt:lpstr>Filippenzen 1</vt:lpstr>
      <vt:lpstr>Filippenzen 1</vt:lpstr>
      <vt:lpstr>God voltooit zijn werk!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Filippenzen 1</vt:lpstr>
      <vt:lpstr>PowerPoint-presentatie</vt:lpstr>
      <vt:lpstr>Filippenzen 1</vt:lpstr>
      <vt:lpstr>PowerPoint-presentatie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2017-05-01T08:29:46Z</dcterms:created>
  <dcterms:modified xsi:type="dcterms:W3CDTF">2017-06-18T06:46:34Z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TC018814319991</vt:lpwstr>
  </property>
</Properties>
</file>