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3" r:id="rId5"/>
    <p:sldId id="262" r:id="rId6"/>
    <p:sldId id="264" r:id="rId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2" autoAdjust="0"/>
    <p:restoredTop sz="90929"/>
  </p:normalViewPr>
  <p:slideViewPr>
    <p:cSldViewPr>
      <p:cViewPr varScale="1">
        <p:scale>
          <a:sx n="91" d="100"/>
          <a:sy n="91" d="100"/>
        </p:scale>
        <p:origin x="-112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86B5-0EA5-416B-9CB6-5E1EB49241C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8AB5-F854-4F13-A8D7-64E53F623DF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2E95-AF9C-480D-9DCA-7257993A32D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1807-00B4-4506-8874-1A728893C52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3ED55-4FB8-439B-84CB-833183C01F1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2F441-6D67-41EE-914F-A7FDB327FE0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F06D4-BF16-4322-BC17-CF0DD31D79A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39E2-A900-40AB-97C8-52E3305F803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FC154-A6E0-4F72-B143-606310FEA66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F1ACF-6A7B-4449-9297-A02FE06FE40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5B0C-D06F-4722-BC24-7E778C21279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68C814-3E36-4AF8-83A4-BCADF87C3B6F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43608" y="83671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JEZUS ZIEN</a:t>
            </a:r>
            <a:endParaRPr lang="nl-NL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59832" y="5661248"/>
            <a:ext cx="294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Marcus 10: 46-52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3" descr="C:\Documents and Settings\Jan\Bureaublad\Bartimeü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08920"/>
            <a:ext cx="3169929" cy="2139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Jan\Bureaublad\Bartimeü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Veertig verhalen\Dia's NT\12 Jezus zegent de kinderen\Kinderzegening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Jan\Bureaublad\Bartimeüs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Jan\Bureaublad\Bartimeüs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ZVK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159" y="1052736"/>
            <a:ext cx="8601681" cy="4752528"/>
          </a:xfrm>
          <a:prstGeom prst="rect">
            <a:avLst/>
          </a:prstGeom>
        </p:spPr>
      </p:pic>
      <p:pic>
        <p:nvPicPr>
          <p:cNvPr id="3" name="Afbeelding 2" descr="Zvk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1318456" cy="936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Diavoorstelling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Standaardontwerp</vt:lpstr>
      <vt:lpstr>Dia 1</vt:lpstr>
      <vt:lpstr>Dia 2</vt:lpstr>
      <vt:lpstr>Dia 3</vt:lpstr>
      <vt:lpstr>Dia 4</vt:lpstr>
      <vt:lpstr>Dia 5</vt:lpstr>
      <vt:lpstr>Dia 6</vt:lpstr>
    </vt:vector>
  </TitlesOfParts>
  <Company>Kronenberg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Kijken met je hart !</dc:title>
  <dc:creator>Jan</dc:creator>
  <cp:lastModifiedBy>Jan</cp:lastModifiedBy>
  <cp:revision>12</cp:revision>
  <dcterms:created xsi:type="dcterms:W3CDTF">2009-01-19T08:55:23Z</dcterms:created>
  <dcterms:modified xsi:type="dcterms:W3CDTF">2012-09-24T07:50:25Z</dcterms:modified>
</cp:coreProperties>
</file>